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57" r:id="rId4"/>
    <p:sldId id="265" r:id="rId5"/>
    <p:sldId id="260" r:id="rId6"/>
    <p:sldId id="263" r:id="rId7"/>
    <p:sldId id="261" r:id="rId8"/>
    <p:sldId id="258" r:id="rId9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59" autoAdjust="0"/>
    <p:restoredTop sz="90193"/>
  </p:normalViewPr>
  <p:slideViewPr>
    <p:cSldViewPr snapToGrid="0">
      <p:cViewPr varScale="1">
        <p:scale>
          <a:sx n="113" d="100"/>
          <a:sy n="113" d="100"/>
        </p:scale>
        <p:origin x="6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jpg>
</file>

<file path=ppt/media/image5.jp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F040AD-4781-2743-B94D-AD33957AD33B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90B54-B718-D447-B06E-0B9143AB684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37220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Trancendental</a:t>
            </a:r>
            <a:r>
              <a:rPr lang="nb-N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enighet, prøving og feiling. </a:t>
            </a:r>
            <a:r>
              <a:rPr lang="nb-NO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nyttkonsept</a:t>
            </a:r>
            <a:r>
              <a:rPr lang="nb-N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forventninger, produktinteresse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590B54-B718-D447-B06E-0B9143AB6840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71786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Hva ser vi?</a:t>
            </a:r>
          </a:p>
          <a:p>
            <a:r>
              <a:rPr lang="nb-NO" dirty="0" smtClean="0"/>
              <a:t>Kontrakten,</a:t>
            </a:r>
            <a:r>
              <a:rPr lang="nb-NO" baseline="0" dirty="0" smtClean="0"/>
              <a:t> ideskisse, utførelsen av prosjektet. Korreksjoner. Sluttrapporten.</a:t>
            </a:r>
          </a:p>
          <a:p>
            <a:endParaRPr lang="nb-NO" dirty="0" smtClean="0"/>
          </a:p>
          <a:p>
            <a:r>
              <a:rPr lang="nb-NO" dirty="0" smtClean="0"/>
              <a:t>Brukte</a:t>
            </a:r>
            <a:r>
              <a:rPr lang="nb-NO" baseline="0" dirty="0" smtClean="0"/>
              <a:t> kort tid på kontrakten, men gjorde om senere i prosessen. </a:t>
            </a:r>
            <a:r>
              <a:rPr lang="nb-NO" dirty="0" smtClean="0"/>
              <a:t/>
            </a:r>
            <a:br>
              <a:rPr lang="nb-NO" dirty="0" smtClean="0"/>
            </a:br>
            <a:r>
              <a:rPr lang="nb-NO" dirty="0" smtClean="0"/>
              <a:t>Valgte</a:t>
            </a:r>
            <a:r>
              <a:rPr lang="nb-NO" baseline="0" dirty="0" smtClean="0"/>
              <a:t> å bruke god tid på Designet av websiden. Når vi legger til nye funksjoner må vi oppdatere dette med resten av designet. Slik at dette ser bra ut sammen.</a:t>
            </a:r>
          </a:p>
          <a:p>
            <a:endParaRPr lang="nb-NO" baseline="0" dirty="0" smtClean="0"/>
          </a:p>
          <a:p>
            <a:r>
              <a:rPr lang="nb-NO" dirty="0" smtClean="0"/>
              <a:t>Her</a:t>
            </a:r>
            <a:r>
              <a:rPr lang="nb-NO" baseline="0" dirty="0" smtClean="0"/>
              <a:t> delte vi opp hvordan vi lagde nettsiden vår i flere biter. Fordi vi ikke hadde en klar ledelse da så ble det litt frem og tilbake på noen av delene. </a:t>
            </a:r>
          </a:p>
          <a:p>
            <a:r>
              <a:rPr lang="nb-NO" baseline="0" dirty="0" smtClean="0"/>
              <a:t>Etterhvert fant vi ut at vi måtte fordele oppgaver og da ble det klarere hva vi skulle gjøre.(Utvikling av ide)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590B54-B718-D447-B06E-0B9143AB6840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29387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500.000 i finansiering fra finn</a:t>
            </a:r>
          </a:p>
          <a:p>
            <a:r>
              <a:rPr lang="nb-NO" dirty="0" smtClean="0"/>
              <a:t>47 timer arbeid</a:t>
            </a:r>
            <a:r>
              <a:rPr lang="nb-NO" baseline="0" dirty="0" smtClean="0"/>
              <a:t> på hver</a:t>
            </a:r>
          </a:p>
          <a:p>
            <a:r>
              <a:rPr lang="nb-NO" baseline="0" dirty="0" smtClean="0"/>
              <a:t>Brukte mye penger på markedsføring som er vanlig for et prosjekt som dette, siden hele prosjektet avhenger av to ting, utvikling av siden, og markedsføring for å tjene penger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590B54-B718-D447-B06E-0B9143AB6840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06438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Hvorfor</a:t>
            </a:r>
            <a:r>
              <a:rPr lang="nb-NO" baseline="0" dirty="0" smtClean="0"/>
              <a:t> er denne planen bra? </a:t>
            </a:r>
          </a:p>
          <a:p>
            <a:endParaRPr lang="nb-NO" baseline="0" dirty="0" smtClean="0"/>
          </a:p>
          <a:p>
            <a:r>
              <a:rPr lang="nb-NO" baseline="0" dirty="0" smtClean="0"/>
              <a:t>Ved kontrakt så får vi oversikt over hvordan vi skal jobbe sammen og kommer i gang. </a:t>
            </a:r>
          </a:p>
          <a:p>
            <a:r>
              <a:rPr lang="nb-NO" baseline="0" dirty="0" err="1" smtClean="0"/>
              <a:t>Gantt</a:t>
            </a:r>
            <a:r>
              <a:rPr lang="nb-NO" baseline="0" dirty="0" smtClean="0"/>
              <a:t>-skjema fordeler vi oppgaver og gir oss selv tidsfrister for å effektivisere arbeidet. </a:t>
            </a:r>
          </a:p>
          <a:p>
            <a:r>
              <a:rPr lang="nb-NO" baseline="0" dirty="0" smtClean="0"/>
              <a:t>Ideskissen bruker god tid på for å komme på en god ide. </a:t>
            </a:r>
          </a:p>
          <a:p>
            <a:r>
              <a:rPr lang="nb-NO" baseline="0" dirty="0" smtClean="0"/>
              <a:t>Utførelsen finner vi ut om kontrakten, </a:t>
            </a:r>
            <a:r>
              <a:rPr lang="nb-NO" baseline="0" dirty="0" err="1" smtClean="0"/>
              <a:t>Gantt</a:t>
            </a:r>
            <a:r>
              <a:rPr lang="nb-NO" baseline="0" dirty="0" smtClean="0"/>
              <a:t>-skjema og ideskissen fungerer. </a:t>
            </a:r>
          </a:p>
          <a:p>
            <a:endParaRPr lang="nb-NO" baseline="0" dirty="0" smtClean="0"/>
          </a:p>
          <a:p>
            <a:r>
              <a:rPr lang="nb-NO" baseline="0" dirty="0" smtClean="0"/>
              <a:t>Hvis ikke forbedrer vi på dette til det blir et godt produkt. Til slutt analyserer prosjektarbeidet for å finne ut hva vi gjorde bra og hva vi gjorde dårlig slik at vi kan bruke dette til fremtidig prosjektet.</a:t>
            </a:r>
          </a:p>
          <a:p>
            <a:endParaRPr lang="nb-NO" baseline="0" dirty="0" smtClean="0"/>
          </a:p>
          <a:p>
            <a:r>
              <a:rPr lang="nb-NO" baseline="0" dirty="0" smtClean="0"/>
              <a:t>Et prosjekt blir ikke ordentlig gjennomført uten en ledelse og klare roller i gruppen.</a:t>
            </a:r>
          </a:p>
          <a:p>
            <a:r>
              <a:rPr lang="nb-NO" baseline="0" dirty="0" smtClean="0"/>
              <a:t>Kommunikasjon er også et viktig moment i samarbeidet for å få et sammenhengende resultat der vi vet hva alle har gjort.</a:t>
            </a:r>
          </a:p>
          <a:p>
            <a:endParaRPr lang="nb-NO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 smtClean="0"/>
              <a:t>Uten en ordentlig plan så vet man</a:t>
            </a:r>
            <a:r>
              <a:rPr lang="nb-NO" baseline="0" dirty="0" smtClean="0"/>
              <a:t> ikke helt hva man skal gjøre og det blir vanskeligere å sette i gang arbeid, og bruker tiden mindre effektivt.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dirty="0" smtClean="0"/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590B54-B718-D447-B06E-0B9143AB6840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05615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Som</a:t>
            </a:r>
            <a:r>
              <a:rPr lang="nb-NO" baseline="0" dirty="0" smtClean="0"/>
              <a:t> sikkert mange uerfarne prosjekt-grupper, m</a:t>
            </a:r>
            <a:r>
              <a:rPr lang="nb-NO" dirty="0" smtClean="0"/>
              <a:t>åtte </a:t>
            </a:r>
            <a:r>
              <a:rPr lang="nb-NO" dirty="0" smtClean="0"/>
              <a:t>endre ideskissen, var for omfattende</a:t>
            </a:r>
          </a:p>
          <a:p>
            <a:r>
              <a:rPr lang="nb-NO" dirty="0" smtClean="0"/>
              <a:t>Organiserte</a:t>
            </a:r>
            <a:r>
              <a:rPr lang="nb-NO" baseline="0" dirty="0" smtClean="0"/>
              <a:t> oss med en leder for å øke effektiviteten, vår oppfattelse av </a:t>
            </a:r>
            <a:r>
              <a:rPr lang="nb-NO" baseline="0" dirty="0" smtClean="0"/>
              <a:t>prosjektet</a:t>
            </a:r>
          </a:p>
          <a:p>
            <a:r>
              <a:rPr lang="nb-NO" baseline="0" dirty="0" smtClean="0"/>
              <a:t>Gått greit, støtt litt på problemer, men fornøyd med resultatet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590B54-B718-D447-B06E-0B9143AB6840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156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8114220D-B6B1-4475-8324-2B46F6E218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="" xmlns:a16="http://schemas.microsoft.com/office/drawing/2014/main" id="{D70A83E2-7A23-42A4-B891-CECF154F10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="" xmlns:a16="http://schemas.microsoft.com/office/drawing/2014/main" id="{89D45295-84D4-433D-972F-5098731D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="" xmlns:a16="http://schemas.microsoft.com/office/drawing/2014/main" id="{DA8466FD-BEB6-4C9A-AC05-DFA67CBE0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="" xmlns:a16="http://schemas.microsoft.com/office/drawing/2014/main" id="{022CCB96-2A5A-40D0-8E23-B6693653F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71439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606BAFBA-BD77-42BE-A935-65D722A47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="" xmlns:a16="http://schemas.microsoft.com/office/drawing/2014/main" id="{DE25859B-7FA6-4FF9-AEB7-D8281D4C9C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="" xmlns:a16="http://schemas.microsoft.com/office/drawing/2014/main" id="{D4BA50B8-1430-42D8-A944-E1268434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="" xmlns:a16="http://schemas.microsoft.com/office/drawing/2014/main" id="{DFD7DE5F-BE5C-4FFF-8444-AFB81E943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="" xmlns:a16="http://schemas.microsoft.com/office/drawing/2014/main" id="{63C76077-448A-434E-9C3E-C0813B8B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64740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="" xmlns:a16="http://schemas.microsoft.com/office/drawing/2014/main" id="{5D976544-C3E5-43D7-8B7B-E55F41B8D4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="" xmlns:a16="http://schemas.microsoft.com/office/drawing/2014/main" id="{AF08FC19-6F7D-4AD2-8A4D-D31FB02B4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="" xmlns:a16="http://schemas.microsoft.com/office/drawing/2014/main" id="{D70835A7-7981-4E9E-9E49-703D3C487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="" xmlns:a16="http://schemas.microsoft.com/office/drawing/2014/main" id="{B817BE5E-F19E-445F-B268-DC351B9D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="" xmlns:a16="http://schemas.microsoft.com/office/drawing/2014/main" id="{2ABBA593-B2B4-4C02-A0D6-736110B16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99843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BC47589A-6D8B-494A-938E-CB464C228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="" xmlns:a16="http://schemas.microsoft.com/office/drawing/2014/main" id="{661DE073-7D4F-4EEC-851E-17B8EBD8E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="" xmlns:a16="http://schemas.microsoft.com/office/drawing/2014/main" id="{B6113154-B68F-4E2B-9CAE-6080135CE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="" xmlns:a16="http://schemas.microsoft.com/office/drawing/2014/main" id="{CE0560F5-863E-404C-B3F1-00779B83F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="" xmlns:a16="http://schemas.microsoft.com/office/drawing/2014/main" id="{4B165E30-9CED-4DA6-8743-87B1F1BDB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79190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109BE11E-BF71-431D-A9AF-1C1183CE9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="" xmlns:a16="http://schemas.microsoft.com/office/drawing/2014/main" id="{8752184A-6ABF-4C73-B40E-42CEA331E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="" xmlns:a16="http://schemas.microsoft.com/office/drawing/2014/main" id="{6113CE49-E7E2-4308-AFA7-959B66481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="" xmlns:a16="http://schemas.microsoft.com/office/drawing/2014/main" id="{D4AFD092-6C68-413A-BE2C-8F1FDB9FD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="" xmlns:a16="http://schemas.microsoft.com/office/drawing/2014/main" id="{4657F0EE-6CD9-4665-8450-C357904E2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77258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412494D2-BD8A-4B70-99B7-B5BDC5D66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="" xmlns:a16="http://schemas.microsoft.com/office/drawing/2014/main" id="{D5464F74-2146-4D53-8BC3-2D913EBB6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="" xmlns:a16="http://schemas.microsoft.com/office/drawing/2014/main" id="{B763DC25-A9AF-42A3-98CC-E022FED71A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="" xmlns:a16="http://schemas.microsoft.com/office/drawing/2014/main" id="{2CDDF6F5-E131-419C-9BDC-B25A304A0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="" xmlns:a16="http://schemas.microsoft.com/office/drawing/2014/main" id="{5F4FD423-A049-4A51-AEA8-2F8C62893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="" xmlns:a16="http://schemas.microsoft.com/office/drawing/2014/main" id="{6BC00EE3-59F9-42E0-8AED-66843BB44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29680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4C69835D-D28E-4ECA-9E16-D3EC4B33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="" xmlns:a16="http://schemas.microsoft.com/office/drawing/2014/main" id="{B6701D89-16A3-4537-8689-C7DF5AB70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="" xmlns:a16="http://schemas.microsoft.com/office/drawing/2014/main" id="{4B9ED896-5FDA-4DB2-919E-E534119D0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="" xmlns:a16="http://schemas.microsoft.com/office/drawing/2014/main" id="{F255A112-7DDF-4967-B502-08F35BA4B3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="" xmlns:a16="http://schemas.microsoft.com/office/drawing/2014/main" id="{5CCC14C0-2400-47F1-86AB-E4E5C2C54E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="" xmlns:a16="http://schemas.microsoft.com/office/drawing/2014/main" id="{46EF6E29-8F5E-4174-9639-075E0260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="" xmlns:a16="http://schemas.microsoft.com/office/drawing/2014/main" id="{C9EE1428-3486-455F-A0A4-55F0CE38A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="" xmlns:a16="http://schemas.microsoft.com/office/drawing/2014/main" id="{B1288DA2-AFBF-4DE0-9F3C-B09DF8E04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02120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B07047CC-6C37-4A99-9BAD-08557E5A4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="" xmlns:a16="http://schemas.microsoft.com/office/drawing/2014/main" id="{D2DDBE91-AD76-425E-B48E-B851634D3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="" xmlns:a16="http://schemas.microsoft.com/office/drawing/2014/main" id="{CB43CF3C-4875-4E3F-BA04-611741384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="" xmlns:a16="http://schemas.microsoft.com/office/drawing/2014/main" id="{73F2B77B-C2D2-4ED9-872E-270C8024A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96616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="" xmlns:a16="http://schemas.microsoft.com/office/drawing/2014/main" id="{82BC499D-DEB0-49CF-83C1-820A75712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="" xmlns:a16="http://schemas.microsoft.com/office/drawing/2014/main" id="{38E7B8C1-924B-422A-89EA-8E7E693B4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="" xmlns:a16="http://schemas.microsoft.com/office/drawing/2014/main" id="{A9D866C7-CEF3-4198-8AFD-76AD696E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20690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355D713B-CDDD-40F2-ACD7-25014823C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="" xmlns:a16="http://schemas.microsoft.com/office/drawing/2014/main" id="{08E7C136-A680-4863-9ECD-424AECBE3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="" xmlns:a16="http://schemas.microsoft.com/office/drawing/2014/main" id="{E29B713B-CDFF-449C-BDC5-74787567C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="" xmlns:a16="http://schemas.microsoft.com/office/drawing/2014/main" id="{E70CEB7C-5108-4002-B216-DC59753ED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="" xmlns:a16="http://schemas.microsoft.com/office/drawing/2014/main" id="{A7145461-A8FC-4347-B17A-EA41F08A7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="" xmlns:a16="http://schemas.microsoft.com/office/drawing/2014/main" id="{87C3BD17-ECC1-46A2-9A28-22C849B16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24731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FDAB6AF3-730D-4B58-8E58-C8155B977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="" xmlns:a16="http://schemas.microsoft.com/office/drawing/2014/main" id="{B58829A8-FD12-4417-A8E5-B7F9C6C90C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="" xmlns:a16="http://schemas.microsoft.com/office/drawing/2014/main" id="{71DD5E81-AF77-4783-A7CC-17A85F4B4B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="" xmlns:a16="http://schemas.microsoft.com/office/drawing/2014/main" id="{E97CACBC-32BD-4A93-91D9-A3E0F1D02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="" xmlns:a16="http://schemas.microsoft.com/office/drawing/2014/main" id="{9043EFCA-DA48-4FF1-B9F6-C0E5FD023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="" xmlns:a16="http://schemas.microsoft.com/office/drawing/2014/main" id="{B7665308-315F-4C66-BAA5-75FCED6A3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55399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="" xmlns:a16="http://schemas.microsoft.com/office/drawing/2014/main" id="{B843C84D-59C3-4037-B9A7-87C143944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="" xmlns:a16="http://schemas.microsoft.com/office/drawing/2014/main" id="{8259C098-87F0-4FBF-9AC3-2A41436C1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="" xmlns:a16="http://schemas.microsoft.com/office/drawing/2014/main" id="{CE2F4550-DABE-4408-92B4-15B46FA8D3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EAF2C-66A4-473D-8591-CE0C1C9D27B3}" type="datetimeFigureOut">
              <a:rPr lang="nb-NO" smtClean="0"/>
              <a:t>16.11.2017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="" xmlns:a16="http://schemas.microsoft.com/office/drawing/2014/main" id="{49524FAE-6F79-4D00-845E-4D79E953B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="" xmlns:a16="http://schemas.microsoft.com/office/drawing/2014/main" id="{318EA803-F8F1-4F61-978D-D02B91213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4A4E3-72F6-4557-90E2-2519AEE548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77900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67E89076-B059-4A05-9E48-3E70C288E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>
                <a:solidFill>
                  <a:schemeClr val="bg1"/>
                </a:solidFill>
              </a:rPr>
              <a:t>Gruppe 19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="" xmlns:a16="http://schemas.microsoft.com/office/drawing/2014/main" id="{F94AAB3A-04C4-48C0-A1B5-EA7CF1C6EE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>
                <a:solidFill>
                  <a:schemeClr val="bg1"/>
                </a:solidFill>
              </a:rPr>
              <a:t>FinnMinNøkkel.no</a:t>
            </a:r>
          </a:p>
        </p:txBody>
      </p:sp>
      <p:pic>
        <p:nvPicPr>
          <p:cNvPr id="5" name="Bild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71" y="0"/>
            <a:ext cx="1091474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kstSylinder 6"/>
          <p:cNvSpPr txBox="1"/>
          <p:nvPr/>
        </p:nvSpPr>
        <p:spPr>
          <a:xfrm>
            <a:off x="0" y="1931442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4400" dirty="0" err="1" smtClean="0">
                <a:solidFill>
                  <a:schemeClr val="bg1"/>
                </a:solidFill>
              </a:rPr>
              <a:t>FINNMINNØKKEL.no</a:t>
            </a:r>
            <a:endParaRPr lang="nb-NO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96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C4F6CF18-A494-4852-B0E4-94C035DA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Problemstilling og Ideskisse</a:t>
            </a:r>
          </a:p>
        </p:txBody>
      </p:sp>
      <p:pic>
        <p:nvPicPr>
          <p:cNvPr id="3" name="Plassholder for innhold 2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60500" y="2966244"/>
            <a:ext cx="3937000" cy="2070100"/>
          </a:xfrm>
          <a:prstGeom prst="rect">
            <a:avLst/>
          </a:prstGeom>
        </p:spPr>
      </p:pic>
      <p:pic>
        <p:nvPicPr>
          <p:cNvPr id="6" name="Plassholder for innhold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31248" y="1825625"/>
            <a:ext cx="326350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1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41D955FF-0D4C-457B-AD9B-8A5F941BE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Prosjekttype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="" xmlns:a16="http://schemas.microsoft.com/office/drawing/2014/main" id="{B359EAF4-6357-46E0-BB11-4E7036E31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Picture 1140">
            <a:extLst>
              <a:ext uri="{FF2B5EF4-FFF2-40B4-BE49-F238E27FC236}">
                <a16:creationId xmlns="" xmlns:a16="http://schemas.microsoft.com/office/drawing/2014/main" id="{CBB2BDF0-FDF7-45AB-AE07-282F1400599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38200" y="1505243"/>
            <a:ext cx="10683239" cy="535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77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Gruppekontrakt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Møtefrekvens</a:t>
            </a:r>
          </a:p>
          <a:p>
            <a:pPr lvl="1"/>
            <a:r>
              <a:rPr lang="nb-NO" dirty="0" smtClean="0"/>
              <a:t>Tirsdager 12.00-16.00</a:t>
            </a:r>
          </a:p>
          <a:p>
            <a:pPr lvl="1"/>
            <a:r>
              <a:rPr lang="nb-NO" dirty="0" smtClean="0"/>
              <a:t>Fredager ved behov</a:t>
            </a:r>
          </a:p>
          <a:p>
            <a:r>
              <a:rPr lang="nb-NO" dirty="0" smtClean="0"/>
              <a:t>Kompetanseheving</a:t>
            </a:r>
          </a:p>
          <a:p>
            <a:r>
              <a:rPr lang="nb-NO" dirty="0" smtClean="0"/>
              <a:t>Prosjektledelse</a:t>
            </a:r>
          </a:p>
          <a:p>
            <a:r>
              <a:rPr lang="nb-NO" dirty="0" smtClean="0"/>
              <a:t>Ingen straff og belønning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76349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9345B7BD-E729-47B3-A44B-35F976ACC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Prosjektplan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="" xmlns:a16="http://schemas.microsoft.com/office/drawing/2014/main" id="{54029819-3A39-4FA9-8282-5C2588FBE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4" name="Picture 617">
            <a:extLst>
              <a:ext uri="{FF2B5EF4-FFF2-40B4-BE49-F238E27FC236}">
                <a16:creationId xmlns="" xmlns:a16="http://schemas.microsoft.com/office/drawing/2014/main" id="{87910073-B3D5-4EFB-8737-C7F90B52AE8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0028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3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Budsjett</a:t>
            </a:r>
            <a:endParaRPr lang="nb-NO" dirty="0"/>
          </a:p>
        </p:txBody>
      </p:sp>
      <p:pic>
        <p:nvPicPr>
          <p:cNvPr id="4" name="Plassholder for innhold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25650" y="3105944"/>
            <a:ext cx="81407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5A354A6B-FC09-4722-8031-FB7BC67F2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Prosjektstrategi</a:t>
            </a:r>
            <a:endParaRPr lang="nb-NO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="" xmlns:a16="http://schemas.microsoft.com/office/drawing/2014/main" id="{2767AAD0-4E79-454E-89C8-F6E2D37CD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Kontrakt, </a:t>
            </a:r>
            <a:r>
              <a:rPr lang="nb-NO" dirty="0" err="1"/>
              <a:t>G</a:t>
            </a:r>
            <a:r>
              <a:rPr lang="nb-NO" dirty="0" err="1" smtClean="0"/>
              <a:t>antt</a:t>
            </a:r>
            <a:r>
              <a:rPr lang="nb-NO" dirty="0" smtClean="0"/>
              <a:t>-skjema, ideskisse, utførelsen, sluttrapport</a:t>
            </a:r>
          </a:p>
          <a:p>
            <a:r>
              <a:rPr lang="nb-NO" dirty="0" smtClean="0"/>
              <a:t>Godt produkt</a:t>
            </a:r>
          </a:p>
          <a:p>
            <a:r>
              <a:rPr lang="nb-NO" dirty="0" smtClean="0"/>
              <a:t>Analyse</a:t>
            </a:r>
            <a:endParaRPr lang="nb-NO" dirty="0" smtClean="0"/>
          </a:p>
          <a:p>
            <a:r>
              <a:rPr lang="nb-NO" dirty="0" smtClean="0"/>
              <a:t>Hva </a:t>
            </a:r>
            <a:r>
              <a:rPr lang="nb-NO" dirty="0" smtClean="0"/>
              <a:t>har vi lært</a:t>
            </a:r>
            <a:r>
              <a:rPr lang="nb-NO" dirty="0" smtClean="0"/>
              <a:t>?</a:t>
            </a:r>
            <a:endParaRPr lang="nb-NO" dirty="0" smtClean="0"/>
          </a:p>
          <a:p>
            <a:pPr lvl="1"/>
            <a:r>
              <a:rPr lang="nb-NO" dirty="0" smtClean="0"/>
              <a:t>ledelse</a:t>
            </a:r>
          </a:p>
          <a:p>
            <a:pPr lvl="1"/>
            <a:r>
              <a:rPr lang="nb-NO" dirty="0" smtClean="0"/>
              <a:t>Kommunikasjon</a:t>
            </a:r>
            <a:endParaRPr lang="nb-NO" dirty="0" smtClean="0"/>
          </a:p>
          <a:p>
            <a:pPr lvl="1"/>
            <a:r>
              <a:rPr lang="nb-NO" dirty="0" smtClean="0"/>
              <a:t>Effektivisering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413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="" xmlns:a16="http://schemas.microsoft.com/office/drawing/2014/main" id="{D446BF8D-2373-4F74-A5AB-B35F4B68C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Styrings-sløyfe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="" xmlns:a16="http://schemas.microsoft.com/office/drawing/2014/main" id="{799AF760-A4E1-408B-8621-4EB10BA6D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1026" name="Picture 2" descr="https://scontent-arn2-1.xx.fbcdn.net/v/t34.0-12/23316235_1669004976495059_873521990_n.jpg?oh=98c1cc09e9169a35355d6d1c48b6937c&amp;oe=5A0D43E0">
            <a:extLst>
              <a:ext uri="{FF2B5EF4-FFF2-40B4-BE49-F238E27FC236}">
                <a16:creationId xmlns="" xmlns:a16="http://schemas.microsoft.com/office/drawing/2014/main" id="{CDFAC842-1A8A-402D-B9CC-761E1F0459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1" r="16684"/>
          <a:stretch/>
        </p:blipFill>
        <p:spPr bwMode="auto">
          <a:xfrm rot="16200000">
            <a:off x="2655258" y="-2678743"/>
            <a:ext cx="6881483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10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772</TotalTime>
  <Words>341</Words>
  <Application>Microsoft Macintosh PowerPoint</Application>
  <PresentationFormat>Widescreen</PresentationFormat>
  <Paragraphs>55</Paragraphs>
  <Slides>8</Slides>
  <Notes>5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Office-tema</vt:lpstr>
      <vt:lpstr>Gruppe 19</vt:lpstr>
      <vt:lpstr>Problemstilling og Ideskisse</vt:lpstr>
      <vt:lpstr>Prosjekttype</vt:lpstr>
      <vt:lpstr>Gruppekontrakt</vt:lpstr>
      <vt:lpstr>Prosjektplan</vt:lpstr>
      <vt:lpstr>Budsjett</vt:lpstr>
      <vt:lpstr>Prosjektstrategi</vt:lpstr>
      <vt:lpstr>Styrings-sløyfe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Gruppe 19</dc:title>
  <dc:creator>Sondre Gjesdal</dc:creator>
  <cp:lastModifiedBy>Simen Helgestad Gjerde</cp:lastModifiedBy>
  <cp:revision>29</cp:revision>
  <dcterms:created xsi:type="dcterms:W3CDTF">2017-11-14T11:24:27Z</dcterms:created>
  <dcterms:modified xsi:type="dcterms:W3CDTF">2017-11-16T18:48:41Z</dcterms:modified>
</cp:coreProperties>
</file>

<file path=docProps/thumbnail.jpeg>
</file>